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259" r:id="rId6"/>
    <p:sldId id="260" r:id="rId7"/>
    <p:sldId id="261" r:id="rId8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3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encabezado 1">
            <a:extLst>
              <a:ext uri="{FF2B5EF4-FFF2-40B4-BE49-F238E27FC236}">
                <a16:creationId xmlns:a16="http://schemas.microsoft.com/office/drawing/2014/main" id="{7E3E451E-CECB-43A9-A430-AD04300FA3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fecha 2">
            <a:extLst>
              <a:ext uri="{FF2B5EF4-FFF2-40B4-BE49-F238E27FC236}">
                <a16:creationId xmlns:a16="http://schemas.microsoft.com/office/drawing/2014/main" id="{6027A73F-AEA4-401E-A42A-D8295B3AFA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383B9-06D3-498E-AB23-6EE666B597C2}" type="datetimeFigureOut">
              <a:rPr lang="es-ES" smtClean="0"/>
              <a:t>15/08/2025</a:t>
            </a:fld>
            <a:endParaRPr lang="es-ES"/>
          </a:p>
        </p:txBody>
      </p:sp>
      <p:sp>
        <p:nvSpPr>
          <p:cNvPr id="8" name="Marcador de pie de página 3">
            <a:extLst>
              <a:ext uri="{FF2B5EF4-FFF2-40B4-BE49-F238E27FC236}">
                <a16:creationId xmlns:a16="http://schemas.microsoft.com/office/drawing/2014/main" id="{00136C74-5DF7-412B-8162-BE0135061A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9" name="Marcador de número de diapositiva 4">
            <a:extLst>
              <a:ext uri="{FF2B5EF4-FFF2-40B4-BE49-F238E27FC236}">
                <a16:creationId xmlns:a16="http://schemas.microsoft.com/office/drawing/2014/main" id="{0CD18D74-C9A3-4FA6-9F27-1AF771A3B5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1139A-5F3E-4CB4-B548-CDBB0784FF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629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encabezado 1">
            <a:extLst>
              <a:ext uri="{FF2B5EF4-FFF2-40B4-BE49-F238E27FC236}">
                <a16:creationId xmlns:a16="http://schemas.microsoft.com/office/drawing/2014/main" id="{4A9B6B9B-2E8F-453D-8BEE-8B93627A57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9" name="Marcador de fecha 2">
            <a:extLst>
              <a:ext uri="{FF2B5EF4-FFF2-40B4-BE49-F238E27FC236}">
                <a16:creationId xmlns:a16="http://schemas.microsoft.com/office/drawing/2014/main" id="{8F77A6BB-29FB-4EB1-98B5-084D094808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231D1-F672-49AB-882C-E6460219BF7D}" type="datetimeFigureOut">
              <a:rPr lang="es-ES" smtClean="0"/>
              <a:t>15/08/2025</a:t>
            </a:fld>
            <a:endParaRPr lang="es-ES"/>
          </a:p>
        </p:txBody>
      </p:sp>
      <p:sp>
        <p:nvSpPr>
          <p:cNvPr id="10" name="Marcador de imagen de diapositiva 3">
            <a:extLst>
              <a:ext uri="{FF2B5EF4-FFF2-40B4-BE49-F238E27FC236}">
                <a16:creationId xmlns:a16="http://schemas.microsoft.com/office/drawing/2014/main" id="{BE05BADB-7B88-4C8F-A627-8B841619C5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11" name="Marcador de notas 4">
            <a:extLst>
              <a:ext uri="{FF2B5EF4-FFF2-40B4-BE49-F238E27FC236}">
                <a16:creationId xmlns:a16="http://schemas.microsoft.com/office/drawing/2014/main" id="{1354052A-D8B5-4F2B-8F8B-E6902E1A2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2" name="Marcador de pie de página 5">
            <a:extLst>
              <a:ext uri="{FF2B5EF4-FFF2-40B4-BE49-F238E27FC236}">
                <a16:creationId xmlns:a16="http://schemas.microsoft.com/office/drawing/2014/main" id="{D26A5044-BF0F-4DDE-9F36-96FB899279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3" name="Marcador de número de diapositiva 6">
            <a:extLst>
              <a:ext uri="{FF2B5EF4-FFF2-40B4-BE49-F238E27FC236}">
                <a16:creationId xmlns:a16="http://schemas.microsoft.com/office/drawing/2014/main" id="{C8B4C9E8-4380-40BB-AE2A-261C9E0210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7E1B0-1453-492D-ACEF-E84202FB5D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42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rtl="0"/>
            <a:r>
              <a:rPr lang="es-ES_tradnl" dirty="0"/>
              <a:t>Haga clic para editar el estilo de título del patrón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s-ES_tradnl" dirty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83ADE164-D45A-44D8-82C5-2E0962BB70DA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rtl="0"/>
            <a:r>
              <a:rPr lang="es-ES_tradnl" dirty="0"/>
              <a:t>Haga clic para editar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_tradnl" dirty="0"/>
              <a:t>Editar estilos de texto del patrón</a:t>
            </a:r>
          </a:p>
          <a:p>
            <a:pPr lvl="1" rtl="0"/>
            <a:r>
              <a:rPr lang="es-ES_tradnl" dirty="0"/>
              <a:t>Segundo nivel</a:t>
            </a:r>
          </a:p>
          <a:p>
            <a:pPr lvl="2" rtl="0"/>
            <a:r>
              <a:rPr lang="es-ES_tradnl" dirty="0"/>
              <a:t>Tercer nivel</a:t>
            </a:r>
          </a:p>
          <a:p>
            <a:pPr lvl="3" rtl="0"/>
            <a:r>
              <a:rPr lang="es-ES_tradnl" dirty="0"/>
              <a:t>Cuarto nivel</a:t>
            </a:r>
          </a:p>
          <a:p>
            <a:pPr lvl="4" rtl="0"/>
            <a:r>
              <a:rPr lang="es-ES_tradnl" dirty="0"/>
              <a:t>Quinto nivel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s-ES_tradnl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83ADE164-D45A-44D8-82C5-2E0962BB70DA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de diapositiva">
            <a:extLst>
              <a:ext uri="{FF2B5EF4-FFF2-40B4-BE49-F238E27FC236}">
                <a16:creationId xmlns:a16="http://schemas.microsoft.com/office/drawing/2014/main" id="{82336B3C-0982-49C2-85B3-D4D69E435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_tradnl" dirty="0"/>
              <a:t>Nuestra historia</a:t>
            </a:r>
          </a:p>
        </p:txBody>
      </p:sp>
      <p:grpSp>
        <p:nvGrpSpPr>
          <p:cNvPr id="14" name="Escala de tiempo" title="Escala de tiempo">
            <a:extLst>
              <a:ext uri="{FF2B5EF4-FFF2-40B4-BE49-F238E27FC236}">
                <a16:creationId xmlns:a16="http://schemas.microsoft.com/office/drawing/2014/main" id="{2293A239-C3C0-406B-A6DC-32FAE6832C82}"/>
              </a:ext>
            </a:extLst>
          </p:cNvPr>
          <p:cNvGrpSpPr/>
          <p:nvPr/>
        </p:nvGrpSpPr>
        <p:grpSpPr>
          <a:xfrm>
            <a:off x="418011" y="5519804"/>
            <a:ext cx="11007737" cy="835181"/>
            <a:chOff x="418011" y="5519804"/>
            <a:chExt cx="11007737" cy="835181"/>
          </a:xfrm>
        </p:grpSpPr>
        <p:grpSp>
          <p:nvGrpSpPr>
            <p:cNvPr id="12" name="Grupo 11" title="Escala de tiempo">
              <a:extLst>
                <a:ext uri="{FF2B5EF4-FFF2-40B4-BE49-F238E27FC236}">
                  <a16:creationId xmlns:a16="http://schemas.microsoft.com/office/drawing/2014/main" id="{AE365AE6-FB72-4992-B49A-329155F31934}"/>
                </a:ext>
              </a:extLst>
            </p:cNvPr>
            <p:cNvGrpSpPr/>
            <p:nvPr/>
          </p:nvGrpSpPr>
          <p:grpSpPr>
            <a:xfrm>
              <a:off x="418011" y="5519804"/>
              <a:ext cx="11007737" cy="165471"/>
              <a:chOff x="418011" y="3346265"/>
              <a:chExt cx="11007737" cy="165471"/>
            </a:xfrm>
          </p:grpSpPr>
          <p:cxnSp>
            <p:nvCxnSpPr>
              <p:cNvPr id="4" name="Conector recto de flecha 3">
                <a:extLst>
                  <a:ext uri="{FF2B5EF4-FFF2-40B4-BE49-F238E27FC236}">
                    <a16:creationId xmlns:a16="http://schemas.microsoft.com/office/drawing/2014/main" id="{D8436AB7-777F-4E2A-9443-A66E25822F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8011" y="3429000"/>
                <a:ext cx="11007737" cy="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6190EE01-B30F-4CAC-8C6A-FD17EDED6E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7476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>
                <a:extLst>
                  <a:ext uri="{FF2B5EF4-FFF2-40B4-BE49-F238E27FC236}">
                    <a16:creationId xmlns:a16="http://schemas.microsoft.com/office/drawing/2014/main" id="{3E9CA8B8-1F78-45CA-B7BB-8FD11A969E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4868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>
                <a:extLst>
                  <a:ext uri="{FF2B5EF4-FFF2-40B4-BE49-F238E27FC236}">
                    <a16:creationId xmlns:a16="http://schemas.microsoft.com/office/drawing/2014/main" id="{095D6F0B-DF34-40DB-AB6A-1DF127E269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62260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>
                <a:extLst>
                  <a:ext uri="{FF2B5EF4-FFF2-40B4-BE49-F238E27FC236}">
                    <a16:creationId xmlns:a16="http://schemas.microsoft.com/office/drawing/2014/main" id="{4B8B0E64-F638-410E-B55B-23FF670F97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9652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>
                <a:extLst>
                  <a:ext uri="{FF2B5EF4-FFF2-40B4-BE49-F238E27FC236}">
                    <a16:creationId xmlns:a16="http://schemas.microsoft.com/office/drawing/2014/main" id="{AF8B8BAA-B7B7-419D-B159-3760CB7AE5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57044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38">
                <a:extLst>
                  <a:ext uri="{FF2B5EF4-FFF2-40B4-BE49-F238E27FC236}">
                    <a16:creationId xmlns:a16="http://schemas.microsoft.com/office/drawing/2014/main" id="{8CEE23F6-603B-4DB5-A968-8F086AA2AF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04436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>
                <a:extLst>
                  <a:ext uri="{FF2B5EF4-FFF2-40B4-BE49-F238E27FC236}">
                    <a16:creationId xmlns:a16="http://schemas.microsoft.com/office/drawing/2014/main" id="{B0EC7A32-A13D-40FD-8FCB-9A2616556D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1828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>
                <a:extLst>
                  <a:ext uri="{FF2B5EF4-FFF2-40B4-BE49-F238E27FC236}">
                    <a16:creationId xmlns:a16="http://schemas.microsoft.com/office/drawing/2014/main" id="{662638A0-3098-431F-BE5E-612EF4623E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9220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>
                <a:extLst>
                  <a:ext uri="{FF2B5EF4-FFF2-40B4-BE49-F238E27FC236}">
                    <a16:creationId xmlns:a16="http://schemas.microsoft.com/office/drawing/2014/main" id="{521F9259-091E-4E50-AC57-3FA326D587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6612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>
                <a:extLst>
                  <a:ext uri="{FF2B5EF4-FFF2-40B4-BE49-F238E27FC236}">
                    <a16:creationId xmlns:a16="http://schemas.microsoft.com/office/drawing/2014/main" id="{FB681480-BC34-4FA5-A187-0898969EA5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94004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>
                <a:extLst>
                  <a:ext uri="{FF2B5EF4-FFF2-40B4-BE49-F238E27FC236}">
                    <a16:creationId xmlns:a16="http://schemas.microsoft.com/office/drawing/2014/main" id="{F54047B2-9C08-4A8C-A924-AA676C29F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41396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52">
                <a:extLst>
                  <a:ext uri="{FF2B5EF4-FFF2-40B4-BE49-F238E27FC236}">
                    <a16:creationId xmlns:a16="http://schemas.microsoft.com/office/drawing/2014/main" id="{1B503BE8-868F-4660-8AFA-BE353AB48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88788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53">
                <a:extLst>
                  <a:ext uri="{FF2B5EF4-FFF2-40B4-BE49-F238E27FC236}">
                    <a16:creationId xmlns:a16="http://schemas.microsoft.com/office/drawing/2014/main" id="{36A1E96A-0A5C-4A53-B4EC-B6FD837F5F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36180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54">
                <a:extLst>
                  <a:ext uri="{FF2B5EF4-FFF2-40B4-BE49-F238E27FC236}">
                    <a16:creationId xmlns:a16="http://schemas.microsoft.com/office/drawing/2014/main" id="{8BEDC694-4388-424B-9F42-757603E0A2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3572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ector recto 55">
                <a:extLst>
                  <a:ext uri="{FF2B5EF4-FFF2-40B4-BE49-F238E27FC236}">
                    <a16:creationId xmlns:a16="http://schemas.microsoft.com/office/drawing/2014/main" id="{D8CC268F-92F4-41DE-866F-F6BF296668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0964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ector recto 56">
                <a:extLst>
                  <a:ext uri="{FF2B5EF4-FFF2-40B4-BE49-F238E27FC236}">
                    <a16:creationId xmlns:a16="http://schemas.microsoft.com/office/drawing/2014/main" id="{11FED6D9-594D-4786-859A-E8458EFBC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78356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o 12" title="Texto de escala de tiempo">
              <a:extLst>
                <a:ext uri="{FF2B5EF4-FFF2-40B4-BE49-F238E27FC236}">
                  <a16:creationId xmlns:a16="http://schemas.microsoft.com/office/drawing/2014/main" id="{8C25915F-0EC0-4154-8B06-E2B081847707}"/>
                </a:ext>
              </a:extLst>
            </p:cNvPr>
            <p:cNvGrpSpPr/>
            <p:nvPr/>
          </p:nvGrpSpPr>
          <p:grpSpPr>
            <a:xfrm>
              <a:off x="782971" y="5817314"/>
              <a:ext cx="10208790" cy="537671"/>
              <a:chOff x="782971" y="5817314"/>
              <a:chExt cx="10208790" cy="537671"/>
            </a:xfrm>
          </p:grpSpPr>
          <p:sp>
            <p:nvSpPr>
              <p:cNvPr id="72" name="Cuadro de texto 71">
                <a:extLst>
                  <a:ext uri="{FF2B5EF4-FFF2-40B4-BE49-F238E27FC236}">
                    <a16:creationId xmlns:a16="http://schemas.microsoft.com/office/drawing/2014/main" id="{4E8CE979-A9B5-418A-BC22-CF6E42776816}"/>
                  </a:ext>
                </a:extLst>
              </p:cNvPr>
              <p:cNvSpPr txBox="1"/>
              <p:nvPr/>
            </p:nvSpPr>
            <p:spPr>
              <a:xfrm>
                <a:off x="782971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T1</a:t>
                </a:r>
                <a:endParaRPr lang="es-ES_tradnl" sz="1000" dirty="0">
                  <a:solidFill>
                    <a:schemeClr val="bg1">
                      <a:lumMod val="7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73" name="Cuadro de texto 72">
                <a:extLst>
                  <a:ext uri="{FF2B5EF4-FFF2-40B4-BE49-F238E27FC236}">
                    <a16:creationId xmlns:a16="http://schemas.microsoft.com/office/drawing/2014/main" id="{6DF41A29-164B-42EC-9F68-19D2E3AEC527}"/>
                  </a:ext>
                </a:extLst>
              </p:cNvPr>
              <p:cNvSpPr txBox="1"/>
              <p:nvPr/>
            </p:nvSpPr>
            <p:spPr>
              <a:xfrm>
                <a:off x="1510890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T2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74" name="Cuadro de texto 73">
                <a:extLst>
                  <a:ext uri="{FF2B5EF4-FFF2-40B4-BE49-F238E27FC236}">
                    <a16:creationId xmlns:a16="http://schemas.microsoft.com/office/drawing/2014/main" id="{7162BA43-FD37-4686-8437-28F117A90A25}"/>
                  </a:ext>
                </a:extLst>
              </p:cNvPr>
              <p:cNvSpPr txBox="1"/>
              <p:nvPr/>
            </p:nvSpPr>
            <p:spPr>
              <a:xfrm>
                <a:off x="2158282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T3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75" name="Cuadro de texto 74">
                <a:extLst>
                  <a:ext uri="{FF2B5EF4-FFF2-40B4-BE49-F238E27FC236}">
                    <a16:creationId xmlns:a16="http://schemas.microsoft.com/office/drawing/2014/main" id="{2717FE78-5079-4505-AEB2-D90CAE956F0A}"/>
                  </a:ext>
                </a:extLst>
              </p:cNvPr>
              <p:cNvSpPr txBox="1"/>
              <p:nvPr/>
            </p:nvSpPr>
            <p:spPr>
              <a:xfrm>
                <a:off x="2805674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T4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1" name="Cuadro de texto 100">
                <a:extLst>
                  <a:ext uri="{FF2B5EF4-FFF2-40B4-BE49-F238E27FC236}">
                    <a16:creationId xmlns:a16="http://schemas.microsoft.com/office/drawing/2014/main" id="{316E8E00-CDAC-4884-B354-EEC46B99951A}"/>
                  </a:ext>
                </a:extLst>
              </p:cNvPr>
              <p:cNvSpPr txBox="1"/>
              <p:nvPr/>
            </p:nvSpPr>
            <p:spPr>
              <a:xfrm>
                <a:off x="3381966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T1</a:t>
                </a:r>
                <a:endParaRPr lang="es-ES_tradnl" sz="1000" dirty="0">
                  <a:solidFill>
                    <a:schemeClr val="bg1">
                      <a:lumMod val="7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2" name="Cuadro de texto 101">
                <a:extLst>
                  <a:ext uri="{FF2B5EF4-FFF2-40B4-BE49-F238E27FC236}">
                    <a16:creationId xmlns:a16="http://schemas.microsoft.com/office/drawing/2014/main" id="{99123C15-08DD-4459-98C8-FB1D88A48434}"/>
                  </a:ext>
                </a:extLst>
              </p:cNvPr>
              <p:cNvSpPr txBox="1"/>
              <p:nvPr/>
            </p:nvSpPr>
            <p:spPr>
              <a:xfrm>
                <a:off x="4109885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T2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3" name="Cuadro de texto 102">
                <a:extLst>
                  <a:ext uri="{FF2B5EF4-FFF2-40B4-BE49-F238E27FC236}">
                    <a16:creationId xmlns:a16="http://schemas.microsoft.com/office/drawing/2014/main" id="{702C22D6-E9B8-49C2-813B-3220EF5976F5}"/>
                  </a:ext>
                </a:extLst>
              </p:cNvPr>
              <p:cNvSpPr txBox="1"/>
              <p:nvPr/>
            </p:nvSpPr>
            <p:spPr>
              <a:xfrm>
                <a:off x="4757277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T3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4" name="Cuadro de texto 103">
                <a:extLst>
                  <a:ext uri="{FF2B5EF4-FFF2-40B4-BE49-F238E27FC236}">
                    <a16:creationId xmlns:a16="http://schemas.microsoft.com/office/drawing/2014/main" id="{71DFD606-8479-465C-B5A5-ACC2FD6A05AD}"/>
                  </a:ext>
                </a:extLst>
              </p:cNvPr>
              <p:cNvSpPr txBox="1"/>
              <p:nvPr/>
            </p:nvSpPr>
            <p:spPr>
              <a:xfrm>
                <a:off x="5404669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T4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5" name="Cuadro de texto 104">
                <a:extLst>
                  <a:ext uri="{FF2B5EF4-FFF2-40B4-BE49-F238E27FC236}">
                    <a16:creationId xmlns:a16="http://schemas.microsoft.com/office/drawing/2014/main" id="{16EAD50A-0933-4C9C-95E6-08A076B32041}"/>
                  </a:ext>
                </a:extLst>
              </p:cNvPr>
              <p:cNvSpPr txBox="1"/>
              <p:nvPr/>
            </p:nvSpPr>
            <p:spPr>
              <a:xfrm>
                <a:off x="5971534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T1</a:t>
                </a:r>
                <a:endParaRPr lang="es-ES_tradnl" sz="1000" dirty="0">
                  <a:solidFill>
                    <a:schemeClr val="bg1">
                      <a:lumMod val="7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6" name="Cuadro de texto 105">
                <a:extLst>
                  <a:ext uri="{FF2B5EF4-FFF2-40B4-BE49-F238E27FC236}">
                    <a16:creationId xmlns:a16="http://schemas.microsoft.com/office/drawing/2014/main" id="{1A5CBF37-8585-4DC5-9107-7C048ACE4F6B}"/>
                  </a:ext>
                </a:extLst>
              </p:cNvPr>
              <p:cNvSpPr txBox="1"/>
              <p:nvPr/>
            </p:nvSpPr>
            <p:spPr>
              <a:xfrm>
                <a:off x="6699453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T2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7" name="Cuadro de texto 106">
                <a:extLst>
                  <a:ext uri="{FF2B5EF4-FFF2-40B4-BE49-F238E27FC236}">
                    <a16:creationId xmlns:a16="http://schemas.microsoft.com/office/drawing/2014/main" id="{1B2A0732-77CE-4CCD-9584-C8A3BD068222}"/>
                  </a:ext>
                </a:extLst>
              </p:cNvPr>
              <p:cNvSpPr txBox="1"/>
              <p:nvPr/>
            </p:nvSpPr>
            <p:spPr>
              <a:xfrm>
                <a:off x="7346845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T3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8" name="Cuadro de texto 107">
                <a:extLst>
                  <a:ext uri="{FF2B5EF4-FFF2-40B4-BE49-F238E27FC236}">
                    <a16:creationId xmlns:a16="http://schemas.microsoft.com/office/drawing/2014/main" id="{D56C61BF-4889-44FB-9251-6B314A0F79CE}"/>
                  </a:ext>
                </a:extLst>
              </p:cNvPr>
              <p:cNvSpPr txBox="1"/>
              <p:nvPr/>
            </p:nvSpPr>
            <p:spPr>
              <a:xfrm>
                <a:off x="7994237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T4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09" name="Cuadro de texto 108">
                <a:extLst>
                  <a:ext uri="{FF2B5EF4-FFF2-40B4-BE49-F238E27FC236}">
                    <a16:creationId xmlns:a16="http://schemas.microsoft.com/office/drawing/2014/main" id="{611F0B67-8314-4DF8-99E7-108753641C77}"/>
                  </a:ext>
                </a:extLst>
              </p:cNvPr>
              <p:cNvSpPr txBox="1"/>
              <p:nvPr/>
            </p:nvSpPr>
            <p:spPr>
              <a:xfrm>
                <a:off x="8561102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T1</a:t>
                </a:r>
                <a:endParaRPr lang="es-ES_tradnl" sz="1000" dirty="0">
                  <a:solidFill>
                    <a:schemeClr val="bg1">
                      <a:lumMod val="7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10" name="Cuadro de texto 109">
                <a:extLst>
                  <a:ext uri="{FF2B5EF4-FFF2-40B4-BE49-F238E27FC236}">
                    <a16:creationId xmlns:a16="http://schemas.microsoft.com/office/drawing/2014/main" id="{BAA83CD7-1992-4845-9916-79B3A6737423}"/>
                  </a:ext>
                </a:extLst>
              </p:cNvPr>
              <p:cNvSpPr txBox="1"/>
              <p:nvPr/>
            </p:nvSpPr>
            <p:spPr>
              <a:xfrm>
                <a:off x="9289021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T2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11" name="Cuadro de texto 110">
                <a:extLst>
                  <a:ext uri="{FF2B5EF4-FFF2-40B4-BE49-F238E27FC236}">
                    <a16:creationId xmlns:a16="http://schemas.microsoft.com/office/drawing/2014/main" id="{2F2B6738-A856-4DBF-B465-BC5964B0D7BC}"/>
                  </a:ext>
                </a:extLst>
              </p:cNvPr>
              <p:cNvSpPr txBox="1"/>
              <p:nvPr/>
            </p:nvSpPr>
            <p:spPr>
              <a:xfrm>
                <a:off x="9936413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T3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12" name="Cuadro de texto 111">
                <a:extLst>
                  <a:ext uri="{FF2B5EF4-FFF2-40B4-BE49-F238E27FC236}">
                    <a16:creationId xmlns:a16="http://schemas.microsoft.com/office/drawing/2014/main" id="{C941D233-C1E8-47A4-83C7-CEDB158017C3}"/>
                  </a:ext>
                </a:extLst>
              </p:cNvPr>
              <p:cNvSpPr txBox="1"/>
              <p:nvPr/>
            </p:nvSpPr>
            <p:spPr>
              <a:xfrm>
                <a:off x="10583805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T4</a:t>
                </a:r>
                <a:endPara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195" name="Cuadro de texto 194">
                <a:extLst>
                  <a:ext uri="{FF2B5EF4-FFF2-40B4-BE49-F238E27FC236}">
                    <a16:creationId xmlns:a16="http://schemas.microsoft.com/office/drawing/2014/main" id="{2BD778E6-D334-4389-B4C0-6C793B6E1E82}"/>
                  </a:ext>
                </a:extLst>
              </p:cNvPr>
              <p:cNvSpPr txBox="1"/>
              <p:nvPr/>
            </p:nvSpPr>
            <p:spPr>
              <a:xfrm>
                <a:off x="791680" y="6119248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20AA</a:t>
                </a:r>
              </a:p>
            </p:txBody>
          </p:sp>
          <p:sp>
            <p:nvSpPr>
              <p:cNvPr id="196" name="Cuadro de texto 195">
                <a:extLst>
                  <a:ext uri="{FF2B5EF4-FFF2-40B4-BE49-F238E27FC236}">
                    <a16:creationId xmlns:a16="http://schemas.microsoft.com/office/drawing/2014/main" id="{9E24B3E5-9E8A-4B3A-ADB6-4481250B3F2A}"/>
                  </a:ext>
                </a:extLst>
              </p:cNvPr>
              <p:cNvSpPr txBox="1"/>
              <p:nvPr/>
            </p:nvSpPr>
            <p:spPr>
              <a:xfrm>
                <a:off x="3382576" y="6119248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20AA</a:t>
                </a:r>
              </a:p>
            </p:txBody>
          </p:sp>
          <p:sp>
            <p:nvSpPr>
              <p:cNvPr id="197" name="Cuadro de texto 196">
                <a:extLst>
                  <a:ext uri="{FF2B5EF4-FFF2-40B4-BE49-F238E27FC236}">
                    <a16:creationId xmlns:a16="http://schemas.microsoft.com/office/drawing/2014/main" id="{3984115C-22F4-41EB-BF04-E71D3503F2B5}"/>
                  </a:ext>
                </a:extLst>
              </p:cNvPr>
              <p:cNvSpPr txBox="1"/>
              <p:nvPr/>
            </p:nvSpPr>
            <p:spPr>
              <a:xfrm>
                <a:off x="5972144" y="6119248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20AA</a:t>
                </a:r>
              </a:p>
            </p:txBody>
          </p:sp>
          <p:sp>
            <p:nvSpPr>
              <p:cNvPr id="198" name="Cuadro de texto 197">
                <a:extLst>
                  <a:ext uri="{FF2B5EF4-FFF2-40B4-BE49-F238E27FC236}">
                    <a16:creationId xmlns:a16="http://schemas.microsoft.com/office/drawing/2014/main" id="{384B4D5E-DF22-4556-9F7B-E0627361D734}"/>
                  </a:ext>
                </a:extLst>
              </p:cNvPr>
              <p:cNvSpPr txBox="1"/>
              <p:nvPr/>
            </p:nvSpPr>
            <p:spPr>
              <a:xfrm>
                <a:off x="8561712" y="6119248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 rtl="0"/>
                <a:r>
                  <a:rPr lang="es-ES_tradnl" sz="1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20AA</a:t>
                </a:r>
              </a:p>
            </p:txBody>
          </p:sp>
        </p:grpSp>
      </p:grpSp>
      <p:grpSp>
        <p:nvGrpSpPr>
          <p:cNvPr id="17" name="Hito 2" title="Hito 2">
            <a:extLst>
              <a:ext uri="{FF2B5EF4-FFF2-40B4-BE49-F238E27FC236}">
                <a16:creationId xmlns:a16="http://schemas.microsoft.com/office/drawing/2014/main" id="{2AEC5DB5-2EFC-41F3-8029-7EE36BB08AF9}"/>
              </a:ext>
            </a:extLst>
          </p:cNvPr>
          <p:cNvGrpSpPr/>
          <p:nvPr/>
        </p:nvGrpSpPr>
        <p:grpSpPr>
          <a:xfrm>
            <a:off x="1479740" y="1174884"/>
            <a:ext cx="1294782" cy="4264688"/>
            <a:chOff x="1479740" y="1174884"/>
            <a:chExt cx="1294782" cy="4264688"/>
          </a:xfrm>
        </p:grpSpPr>
        <p:sp>
          <p:nvSpPr>
            <p:cNvPr id="113" name="Flecha: Abajo 112" title="Flecha de hito alta">
              <a:extLst>
                <a:ext uri="{FF2B5EF4-FFF2-40B4-BE49-F238E27FC236}">
                  <a16:creationId xmlns:a16="http://schemas.microsoft.com/office/drawing/2014/main" id="{64FA0107-4988-4579-A5AC-40B595D901B9}"/>
                </a:ext>
              </a:extLst>
            </p:cNvPr>
            <p:cNvSpPr/>
            <p:nvPr/>
          </p:nvSpPr>
          <p:spPr>
            <a:xfrm>
              <a:off x="1479740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17000">
                  <a:schemeClr val="accent1"/>
                </a:gs>
                <a:gs pos="45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14" name="Elipse 113" title="Número de hito">
              <a:extLst>
                <a:ext uri="{FF2B5EF4-FFF2-40B4-BE49-F238E27FC236}">
                  <a16:creationId xmlns:a16="http://schemas.microsoft.com/office/drawing/2014/main" id="{1A9A1384-BB26-4C08-8F02-CABB6507B872}"/>
                </a:ext>
              </a:extLst>
            </p:cNvPr>
            <p:cNvSpPr/>
            <p:nvPr/>
          </p:nvSpPr>
          <p:spPr>
            <a:xfrm>
              <a:off x="1566386" y="2085415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02</a:t>
              </a:r>
            </a:p>
          </p:txBody>
        </p:sp>
        <p:grpSp>
          <p:nvGrpSpPr>
            <p:cNvPr id="6" name="Grupo 5" title="Texto de hito">
              <a:extLst>
                <a:ext uri="{FF2B5EF4-FFF2-40B4-BE49-F238E27FC236}">
                  <a16:creationId xmlns:a16="http://schemas.microsoft.com/office/drawing/2014/main" id="{907C4BC5-522C-48D3-A999-219DE8E9EC39}"/>
                </a:ext>
              </a:extLst>
            </p:cNvPr>
            <p:cNvGrpSpPr/>
            <p:nvPr/>
          </p:nvGrpSpPr>
          <p:grpSpPr>
            <a:xfrm>
              <a:off x="1479740" y="1174884"/>
              <a:ext cx="1294782" cy="727511"/>
              <a:chOff x="2110555" y="2162177"/>
              <a:chExt cx="1294782" cy="727511"/>
            </a:xfrm>
          </p:grpSpPr>
          <p:sp>
            <p:nvSpPr>
              <p:cNvPr id="115" name="Cuadro de texto 114">
                <a:extLst>
                  <a:ext uri="{FF2B5EF4-FFF2-40B4-BE49-F238E27FC236}">
                    <a16:creationId xmlns:a16="http://schemas.microsoft.com/office/drawing/2014/main" id="{0618AC60-DF13-401B-AC73-91C3F019CB3C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16" name="Cuadro de texto 115">
                <a:extLst>
                  <a:ext uri="{FF2B5EF4-FFF2-40B4-BE49-F238E27FC236}">
                    <a16:creationId xmlns:a16="http://schemas.microsoft.com/office/drawing/2014/main" id="{5938A122-F3F6-4956-953F-D7D83254FFD4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17" name="Cuadro de texto 116">
                <a:extLst>
                  <a:ext uri="{FF2B5EF4-FFF2-40B4-BE49-F238E27FC236}">
                    <a16:creationId xmlns:a16="http://schemas.microsoft.com/office/drawing/2014/main" id="{1F787D19-74CB-4E43-A8E2-2A3F0A45D221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T2 20AA</a:t>
                </a:r>
              </a:p>
            </p:txBody>
          </p:sp>
        </p:grpSp>
      </p:grpSp>
      <p:grpSp>
        <p:nvGrpSpPr>
          <p:cNvPr id="16" name="Hito 1" title="Hito 1">
            <a:extLst>
              <a:ext uri="{FF2B5EF4-FFF2-40B4-BE49-F238E27FC236}">
                <a16:creationId xmlns:a16="http://schemas.microsoft.com/office/drawing/2014/main" id="{5986526B-4004-4437-80A5-731803EA26FF}"/>
              </a:ext>
            </a:extLst>
          </p:cNvPr>
          <p:cNvGrpSpPr/>
          <p:nvPr/>
        </p:nvGrpSpPr>
        <p:grpSpPr>
          <a:xfrm>
            <a:off x="832348" y="3621768"/>
            <a:ext cx="1294783" cy="1817804"/>
            <a:chOff x="832348" y="3621768"/>
            <a:chExt cx="1294783" cy="1817804"/>
          </a:xfrm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16F8FB82-C19A-4CC1-B5D0-96B0BA5F3060}"/>
                </a:ext>
              </a:extLst>
            </p:cNvPr>
            <p:cNvGrpSpPr/>
            <p:nvPr/>
          </p:nvGrpSpPr>
          <p:grpSpPr>
            <a:xfrm>
              <a:off x="832348" y="4392862"/>
              <a:ext cx="470255" cy="1046710"/>
              <a:chOff x="832348" y="4392862"/>
              <a:chExt cx="470255" cy="1046710"/>
            </a:xfrm>
          </p:grpSpPr>
          <p:sp>
            <p:nvSpPr>
              <p:cNvPr id="2" name="Flecha: Abajo 1" title="Flecha de hito">
                <a:extLst>
                  <a:ext uri="{FF2B5EF4-FFF2-40B4-BE49-F238E27FC236}">
                    <a16:creationId xmlns:a16="http://schemas.microsoft.com/office/drawing/2014/main" id="{EF2BC525-2854-422B-845A-7B95FE2796BD}"/>
                  </a:ext>
                </a:extLst>
              </p:cNvPr>
              <p:cNvSpPr/>
              <p:nvPr/>
            </p:nvSpPr>
            <p:spPr>
              <a:xfrm>
                <a:off x="832348" y="4392862"/>
                <a:ext cx="470255" cy="1046710"/>
              </a:xfrm>
              <a:prstGeom prst="downArrow">
                <a:avLst>
                  <a:gd name="adj1" fmla="val 100000"/>
                  <a:gd name="adj2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_tradnl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" name="Elipse 2" title="Número de hito">
                <a:extLst>
                  <a:ext uri="{FF2B5EF4-FFF2-40B4-BE49-F238E27FC236}">
                    <a16:creationId xmlns:a16="http://schemas.microsoft.com/office/drawing/2014/main" id="{48C9F9AC-FF55-4E72-9915-ACA228CA757C}"/>
                  </a:ext>
                </a:extLst>
              </p:cNvPr>
              <p:cNvSpPr/>
              <p:nvPr/>
            </p:nvSpPr>
            <p:spPr>
              <a:xfrm>
                <a:off x="918319" y="4573412"/>
                <a:ext cx="296963" cy="2969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rtl="0"/>
                <a:r>
                  <a:rPr lang="es-ES_tradnl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</a:rPr>
                  <a:t>01</a:t>
                </a:r>
              </a:p>
            </p:txBody>
          </p:sp>
        </p:grpSp>
        <p:grpSp>
          <p:nvGrpSpPr>
            <p:cNvPr id="5" name="Grupo 4" title="Texto de hito">
              <a:extLst>
                <a:ext uri="{FF2B5EF4-FFF2-40B4-BE49-F238E27FC236}">
                  <a16:creationId xmlns:a16="http://schemas.microsoft.com/office/drawing/2014/main" id="{115A178B-57C4-4B9D-B684-21A92431913E}"/>
                </a:ext>
              </a:extLst>
            </p:cNvPr>
            <p:cNvGrpSpPr/>
            <p:nvPr/>
          </p:nvGrpSpPr>
          <p:grpSpPr>
            <a:xfrm>
              <a:off x="832349" y="3621768"/>
              <a:ext cx="1294782" cy="727511"/>
              <a:chOff x="1510892" y="3741332"/>
              <a:chExt cx="1294782" cy="727511"/>
            </a:xfrm>
          </p:grpSpPr>
          <p:sp>
            <p:nvSpPr>
              <p:cNvPr id="61" name="Cuadro de texto 60">
                <a:extLst>
                  <a:ext uri="{FF2B5EF4-FFF2-40B4-BE49-F238E27FC236}">
                    <a16:creationId xmlns:a16="http://schemas.microsoft.com/office/drawing/2014/main" id="{A6E28C73-4CCB-4BDB-82CA-BEE3A58D33D9}"/>
                  </a:ext>
                </a:extLst>
              </p:cNvPr>
              <p:cNvSpPr txBox="1"/>
              <p:nvPr/>
            </p:nvSpPr>
            <p:spPr>
              <a:xfrm>
                <a:off x="1510892" y="4049788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63" name="Cuadro de texto 62">
                <a:extLst>
                  <a:ext uri="{FF2B5EF4-FFF2-40B4-BE49-F238E27FC236}">
                    <a16:creationId xmlns:a16="http://schemas.microsoft.com/office/drawing/2014/main" id="{36E6E519-8D5B-4E7C-9E35-2BB710F5C3A8}"/>
                  </a:ext>
                </a:extLst>
              </p:cNvPr>
              <p:cNvSpPr txBox="1"/>
              <p:nvPr/>
            </p:nvSpPr>
            <p:spPr>
              <a:xfrm>
                <a:off x="1510893" y="4233106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T1 20AA</a:t>
                </a:r>
              </a:p>
            </p:txBody>
          </p:sp>
          <p:sp>
            <p:nvSpPr>
              <p:cNvPr id="60" name="Cuadro de texto 59">
                <a:extLst>
                  <a:ext uri="{FF2B5EF4-FFF2-40B4-BE49-F238E27FC236}">
                    <a16:creationId xmlns:a16="http://schemas.microsoft.com/office/drawing/2014/main" id="{3DD2C9D1-5E8D-4ED2-989C-330D6753B965}"/>
                  </a:ext>
                </a:extLst>
              </p:cNvPr>
              <p:cNvSpPr txBox="1"/>
              <p:nvPr/>
            </p:nvSpPr>
            <p:spPr>
              <a:xfrm>
                <a:off x="1510892" y="3741332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</p:grpSp>
      </p:grpSp>
      <p:grpSp>
        <p:nvGrpSpPr>
          <p:cNvPr id="18" name="Hito 3" title="Hito 3">
            <a:extLst>
              <a:ext uri="{FF2B5EF4-FFF2-40B4-BE49-F238E27FC236}">
                <a16:creationId xmlns:a16="http://schemas.microsoft.com/office/drawing/2014/main" id="{54A9CB8B-6D23-4808-9650-DEF00BE9E44A}"/>
              </a:ext>
            </a:extLst>
          </p:cNvPr>
          <p:cNvGrpSpPr/>
          <p:nvPr/>
        </p:nvGrpSpPr>
        <p:grpSpPr>
          <a:xfrm>
            <a:off x="3422591" y="3621768"/>
            <a:ext cx="1322185" cy="1817804"/>
            <a:chOff x="3422591" y="3621768"/>
            <a:chExt cx="1322185" cy="1817804"/>
          </a:xfrm>
        </p:grpSpPr>
        <p:sp>
          <p:nvSpPr>
            <p:cNvPr id="118" name="Flecha: Abajo 117" title="Flecha de hito">
              <a:extLst>
                <a:ext uri="{FF2B5EF4-FFF2-40B4-BE49-F238E27FC236}">
                  <a16:creationId xmlns:a16="http://schemas.microsoft.com/office/drawing/2014/main" id="{EE396D52-2B52-4388-AE30-F4157363CC20}"/>
                </a:ext>
              </a:extLst>
            </p:cNvPr>
            <p:cNvSpPr/>
            <p:nvPr/>
          </p:nvSpPr>
          <p:spPr>
            <a:xfrm>
              <a:off x="3422591" y="4392862"/>
              <a:ext cx="470255" cy="104671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19" name="Elipse 118" title="Número de hito">
              <a:extLst>
                <a:ext uri="{FF2B5EF4-FFF2-40B4-BE49-F238E27FC236}">
                  <a16:creationId xmlns:a16="http://schemas.microsoft.com/office/drawing/2014/main" id="{F22CCCBA-CDC5-467B-9BDA-06FB3DB21606}"/>
                </a:ext>
              </a:extLst>
            </p:cNvPr>
            <p:cNvSpPr/>
            <p:nvPr/>
          </p:nvSpPr>
          <p:spPr>
            <a:xfrm>
              <a:off x="3508562" y="4573412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03</a:t>
              </a:r>
            </a:p>
          </p:txBody>
        </p:sp>
        <p:grpSp>
          <p:nvGrpSpPr>
            <p:cNvPr id="120" name="Grupo 119" title="Texto de hito">
              <a:extLst>
                <a:ext uri="{FF2B5EF4-FFF2-40B4-BE49-F238E27FC236}">
                  <a16:creationId xmlns:a16="http://schemas.microsoft.com/office/drawing/2014/main" id="{B15CF98A-C041-4C54-83E0-D6B1A0165558}"/>
                </a:ext>
              </a:extLst>
            </p:cNvPr>
            <p:cNvGrpSpPr/>
            <p:nvPr/>
          </p:nvGrpSpPr>
          <p:grpSpPr>
            <a:xfrm>
              <a:off x="3449994" y="3621768"/>
              <a:ext cx="1294782" cy="727511"/>
              <a:chOff x="2110555" y="2162177"/>
              <a:chExt cx="1294782" cy="727511"/>
            </a:xfrm>
          </p:grpSpPr>
          <p:sp>
            <p:nvSpPr>
              <p:cNvPr id="121" name="Cuadro de texto 120">
                <a:extLst>
                  <a:ext uri="{FF2B5EF4-FFF2-40B4-BE49-F238E27FC236}">
                    <a16:creationId xmlns:a16="http://schemas.microsoft.com/office/drawing/2014/main" id="{364C8657-37CD-432B-AD71-7255D32855F5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22" name="Cuadro de texto 121">
                <a:extLst>
                  <a:ext uri="{FF2B5EF4-FFF2-40B4-BE49-F238E27FC236}">
                    <a16:creationId xmlns:a16="http://schemas.microsoft.com/office/drawing/2014/main" id="{5D435BCF-D2D6-4341-809F-90860DEAC612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23" name="Cuadro de texto 122">
                <a:extLst>
                  <a:ext uri="{FF2B5EF4-FFF2-40B4-BE49-F238E27FC236}">
                    <a16:creationId xmlns:a16="http://schemas.microsoft.com/office/drawing/2014/main" id="{0207607D-0B96-4C68-979E-099560520B82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T1 20AA</a:t>
                </a:r>
              </a:p>
            </p:txBody>
          </p:sp>
        </p:grpSp>
      </p:grpSp>
      <p:grpSp>
        <p:nvGrpSpPr>
          <p:cNvPr id="21" name="Hito 5" title="Hito 5">
            <a:extLst>
              <a:ext uri="{FF2B5EF4-FFF2-40B4-BE49-F238E27FC236}">
                <a16:creationId xmlns:a16="http://schemas.microsoft.com/office/drawing/2014/main" id="{9FC98E8C-B21F-4E24-BCBA-362719C6809D}"/>
              </a:ext>
            </a:extLst>
          </p:cNvPr>
          <p:cNvGrpSpPr/>
          <p:nvPr/>
        </p:nvGrpSpPr>
        <p:grpSpPr>
          <a:xfrm>
            <a:off x="6008504" y="1174884"/>
            <a:ext cx="1316617" cy="4264688"/>
            <a:chOff x="6008504" y="1174884"/>
            <a:chExt cx="1316617" cy="4264688"/>
          </a:xfrm>
        </p:grpSpPr>
        <p:grpSp>
          <p:nvGrpSpPr>
            <p:cNvPr id="135" name="Grupo 134" title="Texto de hito">
              <a:extLst>
                <a:ext uri="{FF2B5EF4-FFF2-40B4-BE49-F238E27FC236}">
                  <a16:creationId xmlns:a16="http://schemas.microsoft.com/office/drawing/2014/main" id="{9C021FC8-E21C-449A-BF58-8B0A19ABB84F}"/>
                </a:ext>
              </a:extLst>
            </p:cNvPr>
            <p:cNvGrpSpPr/>
            <p:nvPr/>
          </p:nvGrpSpPr>
          <p:grpSpPr>
            <a:xfrm>
              <a:off x="6030339" y="1174884"/>
              <a:ext cx="1294782" cy="727511"/>
              <a:chOff x="2110555" y="2162177"/>
              <a:chExt cx="1294782" cy="727511"/>
            </a:xfrm>
          </p:grpSpPr>
          <p:sp>
            <p:nvSpPr>
              <p:cNvPr id="136" name="Cuadro de texto 135">
                <a:extLst>
                  <a:ext uri="{FF2B5EF4-FFF2-40B4-BE49-F238E27FC236}">
                    <a16:creationId xmlns:a16="http://schemas.microsoft.com/office/drawing/2014/main" id="{80DC6BE6-5DF7-410B-BE5E-F673AF7AE5AE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37" name="Cuadro de texto 136">
                <a:extLst>
                  <a:ext uri="{FF2B5EF4-FFF2-40B4-BE49-F238E27FC236}">
                    <a16:creationId xmlns:a16="http://schemas.microsoft.com/office/drawing/2014/main" id="{0DEFCEAC-68C1-40F1-9B35-3772D46BCCEF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38" name="Cuadro de texto 137">
                <a:extLst>
                  <a:ext uri="{FF2B5EF4-FFF2-40B4-BE49-F238E27FC236}">
                    <a16:creationId xmlns:a16="http://schemas.microsoft.com/office/drawing/2014/main" id="{0F387823-885E-4A41-A4D0-57E943BD93E7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T1 20AA</a:t>
                </a:r>
              </a:p>
            </p:txBody>
          </p:sp>
        </p:grpSp>
        <p:sp>
          <p:nvSpPr>
            <p:cNvPr id="177" name="Flecha: Abajo 176" title="Flecha de hito alta">
              <a:extLst>
                <a:ext uri="{FF2B5EF4-FFF2-40B4-BE49-F238E27FC236}">
                  <a16:creationId xmlns:a16="http://schemas.microsoft.com/office/drawing/2014/main" id="{CF9C22ED-9171-4B87-8D1E-CA95F69DA240}"/>
                </a:ext>
              </a:extLst>
            </p:cNvPr>
            <p:cNvSpPr/>
            <p:nvPr/>
          </p:nvSpPr>
          <p:spPr>
            <a:xfrm>
              <a:off x="6008504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17000">
                  <a:schemeClr val="accent1"/>
                </a:gs>
                <a:gs pos="45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78" name="Elipse 177" title="Número de hito">
              <a:extLst>
                <a:ext uri="{FF2B5EF4-FFF2-40B4-BE49-F238E27FC236}">
                  <a16:creationId xmlns:a16="http://schemas.microsoft.com/office/drawing/2014/main" id="{57FD3253-8DFB-461E-96B1-F96558E6CA00}"/>
                </a:ext>
              </a:extLst>
            </p:cNvPr>
            <p:cNvSpPr/>
            <p:nvPr/>
          </p:nvSpPr>
          <p:spPr>
            <a:xfrm>
              <a:off x="6095150" y="2085415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05</a:t>
              </a:r>
            </a:p>
          </p:txBody>
        </p:sp>
      </p:grpSp>
      <p:grpSp>
        <p:nvGrpSpPr>
          <p:cNvPr id="20" name="Hito 4" title="Hito 4">
            <a:extLst>
              <a:ext uri="{FF2B5EF4-FFF2-40B4-BE49-F238E27FC236}">
                <a16:creationId xmlns:a16="http://schemas.microsoft.com/office/drawing/2014/main" id="{89D84370-5341-48BD-9F9B-00CB7CB03B6B}"/>
              </a:ext>
            </a:extLst>
          </p:cNvPr>
          <p:cNvGrpSpPr/>
          <p:nvPr/>
        </p:nvGrpSpPr>
        <p:grpSpPr>
          <a:xfrm>
            <a:off x="5404669" y="3621768"/>
            <a:ext cx="1294784" cy="1817804"/>
            <a:chOff x="5404669" y="3621768"/>
            <a:chExt cx="1294784" cy="1817804"/>
          </a:xfrm>
        </p:grpSpPr>
        <p:sp>
          <p:nvSpPr>
            <p:cNvPr id="124" name="Flecha: Abajo 123" title="Flecha de hito">
              <a:extLst>
                <a:ext uri="{FF2B5EF4-FFF2-40B4-BE49-F238E27FC236}">
                  <a16:creationId xmlns:a16="http://schemas.microsoft.com/office/drawing/2014/main" id="{20BD204F-578D-4153-A82B-23BEEA9C8632}"/>
                </a:ext>
              </a:extLst>
            </p:cNvPr>
            <p:cNvSpPr/>
            <p:nvPr/>
          </p:nvSpPr>
          <p:spPr>
            <a:xfrm>
              <a:off x="5404669" y="4392862"/>
              <a:ext cx="470255" cy="104671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25" name="Elipse 124" title="Número de hito">
              <a:extLst>
                <a:ext uri="{FF2B5EF4-FFF2-40B4-BE49-F238E27FC236}">
                  <a16:creationId xmlns:a16="http://schemas.microsoft.com/office/drawing/2014/main" id="{CFCC16BE-0C9C-4183-A9E3-BE650504832D}"/>
                </a:ext>
              </a:extLst>
            </p:cNvPr>
            <p:cNvSpPr/>
            <p:nvPr/>
          </p:nvSpPr>
          <p:spPr>
            <a:xfrm>
              <a:off x="5490640" y="4573412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04</a:t>
              </a:r>
            </a:p>
          </p:txBody>
        </p:sp>
        <p:grpSp>
          <p:nvGrpSpPr>
            <p:cNvPr id="126" name="Grupo 125" title="Texto de hito">
              <a:extLst>
                <a:ext uri="{FF2B5EF4-FFF2-40B4-BE49-F238E27FC236}">
                  <a16:creationId xmlns:a16="http://schemas.microsoft.com/office/drawing/2014/main" id="{30D4AD55-D74E-4057-8205-0BB7AF65D59C}"/>
                </a:ext>
              </a:extLst>
            </p:cNvPr>
            <p:cNvGrpSpPr/>
            <p:nvPr/>
          </p:nvGrpSpPr>
          <p:grpSpPr>
            <a:xfrm>
              <a:off x="5404671" y="3621768"/>
              <a:ext cx="1294782" cy="727511"/>
              <a:chOff x="2110555" y="2162177"/>
              <a:chExt cx="1294782" cy="727511"/>
            </a:xfrm>
          </p:grpSpPr>
          <p:sp>
            <p:nvSpPr>
              <p:cNvPr id="127" name="Cuadro de texto 126">
                <a:extLst>
                  <a:ext uri="{FF2B5EF4-FFF2-40B4-BE49-F238E27FC236}">
                    <a16:creationId xmlns:a16="http://schemas.microsoft.com/office/drawing/2014/main" id="{6B7D43BB-DF0D-41B0-9DCD-3549C3FB8A5F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28" name="Cuadro de texto 127">
                <a:extLst>
                  <a:ext uri="{FF2B5EF4-FFF2-40B4-BE49-F238E27FC236}">
                    <a16:creationId xmlns:a16="http://schemas.microsoft.com/office/drawing/2014/main" id="{7B949DD4-F133-4914-993B-74E4AD3B4E58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29" name="Cuadro de texto 128">
                <a:extLst>
                  <a:ext uri="{FF2B5EF4-FFF2-40B4-BE49-F238E27FC236}">
                    <a16:creationId xmlns:a16="http://schemas.microsoft.com/office/drawing/2014/main" id="{6D927FF9-1D2E-45C4-8E56-48722A1734B3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T4 20AA</a:t>
                </a:r>
              </a:p>
            </p:txBody>
          </p:sp>
        </p:grpSp>
      </p:grpSp>
      <p:grpSp>
        <p:nvGrpSpPr>
          <p:cNvPr id="23" name="Hito 7" title="Hito 7">
            <a:extLst>
              <a:ext uri="{FF2B5EF4-FFF2-40B4-BE49-F238E27FC236}">
                <a16:creationId xmlns:a16="http://schemas.microsoft.com/office/drawing/2014/main" id="{E734DE9D-748C-4D24-88D1-98BF8F034A5D}"/>
              </a:ext>
            </a:extLst>
          </p:cNvPr>
          <p:cNvGrpSpPr/>
          <p:nvPr/>
        </p:nvGrpSpPr>
        <p:grpSpPr>
          <a:xfrm>
            <a:off x="7304796" y="1174884"/>
            <a:ext cx="1294782" cy="4264688"/>
            <a:chOff x="7304796" y="1174884"/>
            <a:chExt cx="1294782" cy="4264688"/>
          </a:xfrm>
        </p:grpSpPr>
        <p:sp>
          <p:nvSpPr>
            <p:cNvPr id="146" name="Flecha: Abajo 145" title="Flecha de hito alta">
              <a:extLst>
                <a:ext uri="{FF2B5EF4-FFF2-40B4-BE49-F238E27FC236}">
                  <a16:creationId xmlns:a16="http://schemas.microsoft.com/office/drawing/2014/main" id="{18B94F8E-4880-4466-95A3-0252FC10C477}"/>
                </a:ext>
              </a:extLst>
            </p:cNvPr>
            <p:cNvSpPr/>
            <p:nvPr/>
          </p:nvSpPr>
          <p:spPr>
            <a:xfrm>
              <a:off x="7304796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17000">
                  <a:schemeClr val="accent1"/>
                </a:gs>
                <a:gs pos="45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47" name="Elipse 146" title="Número de hito">
              <a:extLst>
                <a:ext uri="{FF2B5EF4-FFF2-40B4-BE49-F238E27FC236}">
                  <a16:creationId xmlns:a16="http://schemas.microsoft.com/office/drawing/2014/main" id="{FE69CE1A-2C45-45CB-A60D-9AF7425960BE}"/>
                </a:ext>
              </a:extLst>
            </p:cNvPr>
            <p:cNvSpPr/>
            <p:nvPr/>
          </p:nvSpPr>
          <p:spPr>
            <a:xfrm>
              <a:off x="7391442" y="2085415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07</a:t>
              </a:r>
            </a:p>
          </p:txBody>
        </p:sp>
        <p:grpSp>
          <p:nvGrpSpPr>
            <p:cNvPr id="148" name="Grupo 147" title="Texto de hito">
              <a:extLst>
                <a:ext uri="{FF2B5EF4-FFF2-40B4-BE49-F238E27FC236}">
                  <a16:creationId xmlns:a16="http://schemas.microsoft.com/office/drawing/2014/main" id="{46767E01-F09C-4ADE-A46A-908AFB5FFB0E}"/>
                </a:ext>
              </a:extLst>
            </p:cNvPr>
            <p:cNvGrpSpPr/>
            <p:nvPr/>
          </p:nvGrpSpPr>
          <p:grpSpPr>
            <a:xfrm>
              <a:off x="7304796" y="1174884"/>
              <a:ext cx="1294782" cy="727511"/>
              <a:chOff x="2110555" y="2162177"/>
              <a:chExt cx="1294782" cy="727511"/>
            </a:xfrm>
          </p:grpSpPr>
          <p:sp>
            <p:nvSpPr>
              <p:cNvPr id="149" name="Cuadro de texto 148">
                <a:extLst>
                  <a:ext uri="{FF2B5EF4-FFF2-40B4-BE49-F238E27FC236}">
                    <a16:creationId xmlns:a16="http://schemas.microsoft.com/office/drawing/2014/main" id="{DC986DC1-84E8-47FB-8950-1039ECBFBBEF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50" name="Cuadro de texto 149">
                <a:extLst>
                  <a:ext uri="{FF2B5EF4-FFF2-40B4-BE49-F238E27FC236}">
                    <a16:creationId xmlns:a16="http://schemas.microsoft.com/office/drawing/2014/main" id="{49E0D585-175D-486D-BE73-5C936EF5693D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51" name="Cuadro de texto 150">
                <a:extLst>
                  <a:ext uri="{FF2B5EF4-FFF2-40B4-BE49-F238E27FC236}">
                    <a16:creationId xmlns:a16="http://schemas.microsoft.com/office/drawing/2014/main" id="{AB7484FD-5AD7-4257-834F-A126B3AE4A02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T3 20AA</a:t>
                </a:r>
              </a:p>
            </p:txBody>
          </p:sp>
        </p:grpSp>
      </p:grpSp>
      <p:grpSp>
        <p:nvGrpSpPr>
          <p:cNvPr id="22" name="Hito 6" title="Hito 6">
            <a:extLst>
              <a:ext uri="{FF2B5EF4-FFF2-40B4-BE49-F238E27FC236}">
                <a16:creationId xmlns:a16="http://schemas.microsoft.com/office/drawing/2014/main" id="{526EC020-E59B-446A-BF89-3BA629774DB8}"/>
              </a:ext>
            </a:extLst>
          </p:cNvPr>
          <p:cNvGrpSpPr/>
          <p:nvPr/>
        </p:nvGrpSpPr>
        <p:grpSpPr>
          <a:xfrm>
            <a:off x="6677730" y="3621768"/>
            <a:ext cx="1294784" cy="1817804"/>
            <a:chOff x="6677730" y="3621768"/>
            <a:chExt cx="1294784" cy="1817804"/>
          </a:xfrm>
        </p:grpSpPr>
        <p:sp>
          <p:nvSpPr>
            <p:cNvPr id="139" name="Flecha: Abajo 138" title="Flecha de hito">
              <a:extLst>
                <a:ext uri="{FF2B5EF4-FFF2-40B4-BE49-F238E27FC236}">
                  <a16:creationId xmlns:a16="http://schemas.microsoft.com/office/drawing/2014/main" id="{B8CA4769-7B86-4079-86D2-B26D742CF5FD}"/>
                </a:ext>
              </a:extLst>
            </p:cNvPr>
            <p:cNvSpPr/>
            <p:nvPr/>
          </p:nvSpPr>
          <p:spPr>
            <a:xfrm>
              <a:off x="6677730" y="4392862"/>
              <a:ext cx="470255" cy="104671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40" name="Elipse 139" title="Número de hito">
              <a:extLst>
                <a:ext uri="{FF2B5EF4-FFF2-40B4-BE49-F238E27FC236}">
                  <a16:creationId xmlns:a16="http://schemas.microsoft.com/office/drawing/2014/main" id="{FBC221C4-3F0A-406D-B23A-B58B1480E387}"/>
                </a:ext>
              </a:extLst>
            </p:cNvPr>
            <p:cNvSpPr/>
            <p:nvPr/>
          </p:nvSpPr>
          <p:spPr>
            <a:xfrm>
              <a:off x="6763701" y="4573412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06</a:t>
              </a:r>
            </a:p>
          </p:txBody>
        </p:sp>
        <p:grpSp>
          <p:nvGrpSpPr>
            <p:cNvPr id="141" name="Grupo 140" title="Texto de hito">
              <a:extLst>
                <a:ext uri="{FF2B5EF4-FFF2-40B4-BE49-F238E27FC236}">
                  <a16:creationId xmlns:a16="http://schemas.microsoft.com/office/drawing/2014/main" id="{DA11B626-9DDC-4EF3-B78A-12990E1BD9AF}"/>
                </a:ext>
              </a:extLst>
            </p:cNvPr>
            <p:cNvGrpSpPr/>
            <p:nvPr/>
          </p:nvGrpSpPr>
          <p:grpSpPr>
            <a:xfrm>
              <a:off x="6677732" y="3621768"/>
              <a:ext cx="1294782" cy="727511"/>
              <a:chOff x="2110555" y="2162177"/>
              <a:chExt cx="1294782" cy="727511"/>
            </a:xfrm>
          </p:grpSpPr>
          <p:sp>
            <p:nvSpPr>
              <p:cNvPr id="142" name="Cuadro de texto 141">
                <a:extLst>
                  <a:ext uri="{FF2B5EF4-FFF2-40B4-BE49-F238E27FC236}">
                    <a16:creationId xmlns:a16="http://schemas.microsoft.com/office/drawing/2014/main" id="{C00C099A-E5BD-41FF-8EC5-D4F9E8C3CD9B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43" name="Cuadro de texto 142">
                <a:extLst>
                  <a:ext uri="{FF2B5EF4-FFF2-40B4-BE49-F238E27FC236}">
                    <a16:creationId xmlns:a16="http://schemas.microsoft.com/office/drawing/2014/main" id="{87AFE461-6F01-41C3-9DDA-FCDA0E9D52CF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44" name="Cuadro de texto 143">
                <a:extLst>
                  <a:ext uri="{FF2B5EF4-FFF2-40B4-BE49-F238E27FC236}">
                    <a16:creationId xmlns:a16="http://schemas.microsoft.com/office/drawing/2014/main" id="{DE439C6D-90D3-4F12-9A66-9844B582F433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T2 20AA</a:t>
                </a:r>
              </a:p>
            </p:txBody>
          </p:sp>
        </p:grpSp>
      </p:grpSp>
      <p:grpSp>
        <p:nvGrpSpPr>
          <p:cNvPr id="24" name="Hito 8" title="Hito 8">
            <a:extLst>
              <a:ext uri="{FF2B5EF4-FFF2-40B4-BE49-F238E27FC236}">
                <a16:creationId xmlns:a16="http://schemas.microsoft.com/office/drawing/2014/main" id="{81418383-0114-48F2-A559-DA8B54491A05}"/>
              </a:ext>
            </a:extLst>
          </p:cNvPr>
          <p:cNvGrpSpPr/>
          <p:nvPr/>
        </p:nvGrpSpPr>
        <p:grpSpPr>
          <a:xfrm>
            <a:off x="7963087" y="4237246"/>
            <a:ext cx="1314025" cy="1202325"/>
            <a:chOff x="7963087" y="4237246"/>
            <a:chExt cx="1314025" cy="1202325"/>
          </a:xfrm>
        </p:grpSpPr>
        <p:sp>
          <p:nvSpPr>
            <p:cNvPr id="152" name="Flecha: Abajo 151" title="Flecha de hito corta">
              <a:extLst>
                <a:ext uri="{FF2B5EF4-FFF2-40B4-BE49-F238E27FC236}">
                  <a16:creationId xmlns:a16="http://schemas.microsoft.com/office/drawing/2014/main" id="{0708E011-8521-426C-AA19-42CB1E3F2AC9}"/>
                </a:ext>
              </a:extLst>
            </p:cNvPr>
            <p:cNvSpPr/>
            <p:nvPr/>
          </p:nvSpPr>
          <p:spPr>
            <a:xfrm>
              <a:off x="7963087" y="4962367"/>
              <a:ext cx="470255" cy="477204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grpSp>
          <p:nvGrpSpPr>
            <p:cNvPr id="153" name="Grupo 152" title="Texto de hito">
              <a:extLst>
                <a:ext uri="{FF2B5EF4-FFF2-40B4-BE49-F238E27FC236}">
                  <a16:creationId xmlns:a16="http://schemas.microsoft.com/office/drawing/2014/main" id="{489A5293-C1A3-49FD-9BBD-6242517EE0BC}"/>
                </a:ext>
              </a:extLst>
            </p:cNvPr>
            <p:cNvGrpSpPr/>
            <p:nvPr/>
          </p:nvGrpSpPr>
          <p:grpSpPr>
            <a:xfrm>
              <a:off x="7982330" y="4237246"/>
              <a:ext cx="1294782" cy="727511"/>
              <a:chOff x="2110555" y="2162177"/>
              <a:chExt cx="1294782" cy="727511"/>
            </a:xfrm>
          </p:grpSpPr>
          <p:sp>
            <p:nvSpPr>
              <p:cNvPr id="154" name="Cuadro de texto 153">
                <a:extLst>
                  <a:ext uri="{FF2B5EF4-FFF2-40B4-BE49-F238E27FC236}">
                    <a16:creationId xmlns:a16="http://schemas.microsoft.com/office/drawing/2014/main" id="{83FBD260-1E39-4234-8733-585693823D97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55" name="Cuadro de texto 154">
                <a:extLst>
                  <a:ext uri="{FF2B5EF4-FFF2-40B4-BE49-F238E27FC236}">
                    <a16:creationId xmlns:a16="http://schemas.microsoft.com/office/drawing/2014/main" id="{B9A7AB65-D485-40CE-BB5F-C844D6BD5475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56" name="Cuadro de texto 155">
                <a:extLst>
                  <a:ext uri="{FF2B5EF4-FFF2-40B4-BE49-F238E27FC236}">
                    <a16:creationId xmlns:a16="http://schemas.microsoft.com/office/drawing/2014/main" id="{EA49169E-11B8-4D26-95D1-B50BFA5F2BEA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T4 20AA</a:t>
                </a:r>
              </a:p>
            </p:txBody>
          </p:sp>
        </p:grpSp>
      </p:grpSp>
      <p:grpSp>
        <p:nvGrpSpPr>
          <p:cNvPr id="25" name="Hito 9" title="Hito 9">
            <a:extLst>
              <a:ext uri="{FF2B5EF4-FFF2-40B4-BE49-F238E27FC236}">
                <a16:creationId xmlns:a16="http://schemas.microsoft.com/office/drawing/2014/main" id="{BFD4353A-B44E-479A-8746-8AEB860252DB}"/>
              </a:ext>
            </a:extLst>
          </p:cNvPr>
          <p:cNvGrpSpPr/>
          <p:nvPr/>
        </p:nvGrpSpPr>
        <p:grpSpPr>
          <a:xfrm>
            <a:off x="9062791" y="2474710"/>
            <a:ext cx="1957559" cy="2964862"/>
            <a:chOff x="9062791" y="2474710"/>
            <a:chExt cx="1957559" cy="2964862"/>
          </a:xfrm>
        </p:grpSpPr>
        <p:sp>
          <p:nvSpPr>
            <p:cNvPr id="168" name="Flecha: Abajo 167" title="Flecha alta Hoy">
              <a:extLst>
                <a:ext uri="{FF2B5EF4-FFF2-40B4-BE49-F238E27FC236}">
                  <a16:creationId xmlns:a16="http://schemas.microsoft.com/office/drawing/2014/main" id="{050FE4F5-009B-4FF3-8F00-6606B1487E93}"/>
                </a:ext>
              </a:extLst>
            </p:cNvPr>
            <p:cNvSpPr/>
            <p:nvPr/>
          </p:nvSpPr>
          <p:spPr>
            <a:xfrm>
              <a:off x="10550095" y="2474710"/>
              <a:ext cx="470255" cy="2964862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grpSp>
          <p:nvGrpSpPr>
            <p:cNvPr id="7" name="Grupo 6" title="Texto de hito">
              <a:extLst>
                <a:ext uri="{FF2B5EF4-FFF2-40B4-BE49-F238E27FC236}">
                  <a16:creationId xmlns:a16="http://schemas.microsoft.com/office/drawing/2014/main" id="{2E40B69F-E4C9-4DED-888B-1050168560DD}"/>
                </a:ext>
              </a:extLst>
            </p:cNvPr>
            <p:cNvGrpSpPr/>
            <p:nvPr/>
          </p:nvGrpSpPr>
          <p:grpSpPr>
            <a:xfrm>
              <a:off x="9062791" y="2593629"/>
              <a:ext cx="1294782" cy="727511"/>
              <a:chOff x="9170729" y="2825146"/>
              <a:chExt cx="1294782" cy="727511"/>
            </a:xfrm>
          </p:grpSpPr>
          <p:sp>
            <p:nvSpPr>
              <p:cNvPr id="171" name="Cuadro de texto 170">
                <a:extLst>
                  <a:ext uri="{FF2B5EF4-FFF2-40B4-BE49-F238E27FC236}">
                    <a16:creationId xmlns:a16="http://schemas.microsoft.com/office/drawing/2014/main" id="{C6BE5CCB-4A76-4742-8A19-CAE34808F36D}"/>
                  </a:ext>
                </a:extLst>
              </p:cNvPr>
              <p:cNvSpPr txBox="1"/>
              <p:nvPr/>
            </p:nvSpPr>
            <p:spPr>
              <a:xfrm>
                <a:off x="9170729" y="2825146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Hoy</a:t>
                </a:r>
              </a:p>
            </p:txBody>
          </p:sp>
          <p:sp>
            <p:nvSpPr>
              <p:cNvPr id="172" name="Cuadro de texto 171">
                <a:extLst>
                  <a:ext uri="{FF2B5EF4-FFF2-40B4-BE49-F238E27FC236}">
                    <a16:creationId xmlns:a16="http://schemas.microsoft.com/office/drawing/2014/main" id="{EAFDA4C0-FD56-46BA-A34A-B01849F83277}"/>
                  </a:ext>
                </a:extLst>
              </p:cNvPr>
              <p:cNvSpPr txBox="1"/>
              <p:nvPr/>
            </p:nvSpPr>
            <p:spPr>
              <a:xfrm>
                <a:off x="9170729" y="3133602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73" name="Cuadro de texto 172">
                <a:extLst>
                  <a:ext uri="{FF2B5EF4-FFF2-40B4-BE49-F238E27FC236}">
                    <a16:creationId xmlns:a16="http://schemas.microsoft.com/office/drawing/2014/main" id="{F8D4BD7B-1234-4DD0-A923-E8EC62958E91}"/>
                  </a:ext>
                </a:extLst>
              </p:cNvPr>
              <p:cNvSpPr txBox="1"/>
              <p:nvPr/>
            </p:nvSpPr>
            <p:spPr>
              <a:xfrm>
                <a:off x="9170730" y="3316920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r"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T4 20AA</a:t>
                </a:r>
              </a:p>
            </p:txBody>
          </p:sp>
        </p:grpSp>
        <p:grpSp>
          <p:nvGrpSpPr>
            <p:cNvPr id="9" name="Grupo 8" title="Icono de marca Hoy">
              <a:extLst>
                <a:ext uri="{FF2B5EF4-FFF2-40B4-BE49-F238E27FC236}">
                  <a16:creationId xmlns:a16="http://schemas.microsoft.com/office/drawing/2014/main" id="{E713AA15-D031-498E-B4D1-7ADA659919F7}"/>
                </a:ext>
              </a:extLst>
            </p:cNvPr>
            <p:cNvGrpSpPr/>
            <p:nvPr/>
          </p:nvGrpSpPr>
          <p:grpSpPr>
            <a:xfrm>
              <a:off x="10636741" y="2652807"/>
              <a:ext cx="296963" cy="296963"/>
              <a:chOff x="10636741" y="2652807"/>
              <a:chExt cx="296963" cy="296963"/>
            </a:xfrm>
          </p:grpSpPr>
          <p:sp>
            <p:nvSpPr>
              <p:cNvPr id="169" name="Elipse 168">
                <a:extLst>
                  <a:ext uri="{FF2B5EF4-FFF2-40B4-BE49-F238E27FC236}">
                    <a16:creationId xmlns:a16="http://schemas.microsoft.com/office/drawing/2014/main" id="{276ADC4C-BFA7-4416-9A82-F3146E0D12B3}"/>
                  </a:ext>
                </a:extLst>
              </p:cNvPr>
              <p:cNvSpPr/>
              <p:nvPr/>
            </p:nvSpPr>
            <p:spPr>
              <a:xfrm>
                <a:off x="10636741" y="2652807"/>
                <a:ext cx="296963" cy="29696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outerShdw blurRad="254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rtl="0"/>
                <a:endParaRPr lang="es-ES_tradnl" sz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rebuchet MS" panose="020B0603020202020204" pitchFamily="34" charset="0"/>
                </a:endParaRPr>
              </a:p>
            </p:txBody>
          </p:sp>
          <p:pic>
            <p:nvPicPr>
              <p:cNvPr id="179" name="Gráfico 178" title="Icono de marca">
                <a:extLst>
                  <a:ext uri="{FF2B5EF4-FFF2-40B4-BE49-F238E27FC236}">
                    <a16:creationId xmlns:a16="http://schemas.microsoft.com/office/drawing/2014/main" id="{FC771D7E-8127-4A74-9881-594D880236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10710816" y="2716810"/>
                <a:ext cx="149367" cy="16895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73848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Hito 7" title="Hito 7">
            <a:extLst>
              <a:ext uri="{FF2B5EF4-FFF2-40B4-BE49-F238E27FC236}">
                <a16:creationId xmlns:a16="http://schemas.microsoft.com/office/drawing/2014/main" id="{E734DE9D-748C-4D24-88D1-98BF8F034A5D}"/>
              </a:ext>
            </a:extLst>
          </p:cNvPr>
          <p:cNvGrpSpPr/>
          <p:nvPr/>
        </p:nvGrpSpPr>
        <p:grpSpPr>
          <a:xfrm>
            <a:off x="2905075" y="1360415"/>
            <a:ext cx="1294782" cy="4264688"/>
            <a:chOff x="7304796" y="1174884"/>
            <a:chExt cx="1294782" cy="4264688"/>
          </a:xfrm>
        </p:grpSpPr>
        <p:sp>
          <p:nvSpPr>
            <p:cNvPr id="4" name="Flecha: Abajo 145" title="Flecha de hito alta">
              <a:extLst>
                <a:ext uri="{FF2B5EF4-FFF2-40B4-BE49-F238E27FC236}">
                  <a16:creationId xmlns:a16="http://schemas.microsoft.com/office/drawing/2014/main" id="{18B94F8E-4880-4466-95A3-0252FC10C477}"/>
                </a:ext>
              </a:extLst>
            </p:cNvPr>
            <p:cNvSpPr/>
            <p:nvPr/>
          </p:nvSpPr>
          <p:spPr>
            <a:xfrm>
              <a:off x="7304796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17000">
                  <a:schemeClr val="accent1"/>
                </a:gs>
                <a:gs pos="45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5" name="Elipse 4" title="Número de hito">
              <a:extLst>
                <a:ext uri="{FF2B5EF4-FFF2-40B4-BE49-F238E27FC236}">
                  <a16:creationId xmlns:a16="http://schemas.microsoft.com/office/drawing/2014/main" id="{FE69CE1A-2C45-45CB-A60D-9AF7425960BE}"/>
                </a:ext>
              </a:extLst>
            </p:cNvPr>
            <p:cNvSpPr/>
            <p:nvPr/>
          </p:nvSpPr>
          <p:spPr>
            <a:xfrm>
              <a:off x="7391442" y="2085415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07</a:t>
              </a:r>
            </a:p>
          </p:txBody>
        </p:sp>
        <p:grpSp>
          <p:nvGrpSpPr>
            <p:cNvPr id="6" name="Grupo 5" title="Texto de hito">
              <a:extLst>
                <a:ext uri="{FF2B5EF4-FFF2-40B4-BE49-F238E27FC236}">
                  <a16:creationId xmlns:a16="http://schemas.microsoft.com/office/drawing/2014/main" id="{46767E01-F09C-4ADE-A46A-908AFB5FFB0E}"/>
                </a:ext>
              </a:extLst>
            </p:cNvPr>
            <p:cNvGrpSpPr/>
            <p:nvPr/>
          </p:nvGrpSpPr>
          <p:grpSpPr>
            <a:xfrm>
              <a:off x="7304796" y="1174884"/>
              <a:ext cx="1294782" cy="727511"/>
              <a:chOff x="2110555" y="2162177"/>
              <a:chExt cx="1294782" cy="727511"/>
            </a:xfrm>
          </p:grpSpPr>
          <p:sp>
            <p:nvSpPr>
              <p:cNvPr id="7" name="Cuadro de texto 148">
                <a:extLst>
                  <a:ext uri="{FF2B5EF4-FFF2-40B4-BE49-F238E27FC236}">
                    <a16:creationId xmlns:a16="http://schemas.microsoft.com/office/drawing/2014/main" id="{DC986DC1-84E8-47FB-8950-1039ECBFBBEF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8" name="Cuadro de texto 149">
                <a:extLst>
                  <a:ext uri="{FF2B5EF4-FFF2-40B4-BE49-F238E27FC236}">
                    <a16:creationId xmlns:a16="http://schemas.microsoft.com/office/drawing/2014/main" id="{49E0D585-175D-486D-BE73-5C936EF5693D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9" name="Cuadro de texto 150">
                <a:extLst>
                  <a:ext uri="{FF2B5EF4-FFF2-40B4-BE49-F238E27FC236}">
                    <a16:creationId xmlns:a16="http://schemas.microsoft.com/office/drawing/2014/main" id="{AB7484FD-5AD7-4257-834F-A126B3AE4A02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T3 20AA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534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Hito 5" title="Hito 5">
            <a:extLst>
              <a:ext uri="{FF2B5EF4-FFF2-40B4-BE49-F238E27FC236}">
                <a16:creationId xmlns:a16="http://schemas.microsoft.com/office/drawing/2014/main" id="{9FC98E8C-B21F-4E24-BCBA-362719C6809D}"/>
              </a:ext>
            </a:extLst>
          </p:cNvPr>
          <p:cNvGrpSpPr/>
          <p:nvPr/>
        </p:nvGrpSpPr>
        <p:grpSpPr>
          <a:xfrm rot="17422150">
            <a:off x="6008504" y="1174884"/>
            <a:ext cx="1316617" cy="4264688"/>
            <a:chOff x="6008504" y="1174884"/>
            <a:chExt cx="1316617" cy="4264688"/>
          </a:xfrm>
        </p:grpSpPr>
        <p:grpSp>
          <p:nvGrpSpPr>
            <p:cNvPr id="3" name="Grupo 2" title="Texto de hito">
              <a:extLst>
                <a:ext uri="{FF2B5EF4-FFF2-40B4-BE49-F238E27FC236}">
                  <a16:creationId xmlns:a16="http://schemas.microsoft.com/office/drawing/2014/main" id="{9C021FC8-E21C-449A-BF58-8B0A19ABB84F}"/>
                </a:ext>
              </a:extLst>
            </p:cNvPr>
            <p:cNvGrpSpPr/>
            <p:nvPr/>
          </p:nvGrpSpPr>
          <p:grpSpPr>
            <a:xfrm>
              <a:off x="6030339" y="1174884"/>
              <a:ext cx="1294782" cy="727511"/>
              <a:chOff x="2110555" y="2162177"/>
              <a:chExt cx="1294782" cy="727511"/>
            </a:xfrm>
          </p:grpSpPr>
          <p:sp>
            <p:nvSpPr>
              <p:cNvPr id="6" name="Cuadro de texto 135">
                <a:extLst>
                  <a:ext uri="{FF2B5EF4-FFF2-40B4-BE49-F238E27FC236}">
                    <a16:creationId xmlns:a16="http://schemas.microsoft.com/office/drawing/2014/main" id="{80DC6BE6-5DF7-410B-BE5E-F673AF7AE5AE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7" name="Cuadro de texto 136">
                <a:extLst>
                  <a:ext uri="{FF2B5EF4-FFF2-40B4-BE49-F238E27FC236}">
                    <a16:creationId xmlns:a16="http://schemas.microsoft.com/office/drawing/2014/main" id="{0DEFCEAC-68C1-40F1-9B35-3772D46BCCEF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8" name="Cuadro de texto 137">
                <a:extLst>
                  <a:ext uri="{FF2B5EF4-FFF2-40B4-BE49-F238E27FC236}">
                    <a16:creationId xmlns:a16="http://schemas.microsoft.com/office/drawing/2014/main" id="{0F387823-885E-4A41-A4D0-57E943BD93E7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T1 20AA</a:t>
                </a:r>
              </a:p>
            </p:txBody>
          </p:sp>
        </p:grpSp>
        <p:sp>
          <p:nvSpPr>
            <p:cNvPr id="4" name="Flecha: Abajo 176" title="Flecha de hito alta">
              <a:extLst>
                <a:ext uri="{FF2B5EF4-FFF2-40B4-BE49-F238E27FC236}">
                  <a16:creationId xmlns:a16="http://schemas.microsoft.com/office/drawing/2014/main" id="{CF9C22ED-9171-4B87-8D1E-CA95F69DA240}"/>
                </a:ext>
              </a:extLst>
            </p:cNvPr>
            <p:cNvSpPr/>
            <p:nvPr/>
          </p:nvSpPr>
          <p:spPr>
            <a:xfrm>
              <a:off x="6008504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17000">
                  <a:schemeClr val="accent1"/>
                </a:gs>
                <a:gs pos="45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5" name="Elipse 4" title="Número de hito">
              <a:extLst>
                <a:ext uri="{FF2B5EF4-FFF2-40B4-BE49-F238E27FC236}">
                  <a16:creationId xmlns:a16="http://schemas.microsoft.com/office/drawing/2014/main" id="{57FD3253-8DFB-461E-96B1-F96558E6CA00}"/>
                </a:ext>
              </a:extLst>
            </p:cNvPr>
            <p:cNvSpPr/>
            <p:nvPr/>
          </p:nvSpPr>
          <p:spPr>
            <a:xfrm>
              <a:off x="6095150" y="2085415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3664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Hito 5" title="Hito 5">
            <a:extLst>
              <a:ext uri="{FF2B5EF4-FFF2-40B4-BE49-F238E27FC236}">
                <a16:creationId xmlns:a16="http://schemas.microsoft.com/office/drawing/2014/main" id="{9FC98E8C-B21F-4E24-BCBA-362719C6809D}"/>
              </a:ext>
            </a:extLst>
          </p:cNvPr>
          <p:cNvGrpSpPr/>
          <p:nvPr/>
        </p:nvGrpSpPr>
        <p:grpSpPr>
          <a:xfrm rot="16359393">
            <a:off x="9098875" y="-786438"/>
            <a:ext cx="1316617" cy="4264688"/>
            <a:chOff x="6008504" y="1174884"/>
            <a:chExt cx="1316617" cy="4264688"/>
          </a:xfrm>
        </p:grpSpPr>
        <p:grpSp>
          <p:nvGrpSpPr>
            <p:cNvPr id="3" name="Grupo 2" title="Texto de hito">
              <a:extLst>
                <a:ext uri="{FF2B5EF4-FFF2-40B4-BE49-F238E27FC236}">
                  <a16:creationId xmlns:a16="http://schemas.microsoft.com/office/drawing/2014/main" id="{9C021FC8-E21C-449A-BF58-8B0A19ABB84F}"/>
                </a:ext>
              </a:extLst>
            </p:cNvPr>
            <p:cNvGrpSpPr/>
            <p:nvPr/>
          </p:nvGrpSpPr>
          <p:grpSpPr>
            <a:xfrm>
              <a:off x="6030339" y="1174884"/>
              <a:ext cx="1294782" cy="727511"/>
              <a:chOff x="2110555" y="2162177"/>
              <a:chExt cx="1294782" cy="727511"/>
            </a:xfrm>
          </p:grpSpPr>
          <p:sp>
            <p:nvSpPr>
              <p:cNvPr id="6" name="Cuadro de texto 135">
                <a:extLst>
                  <a:ext uri="{FF2B5EF4-FFF2-40B4-BE49-F238E27FC236}">
                    <a16:creationId xmlns:a16="http://schemas.microsoft.com/office/drawing/2014/main" id="{80DC6BE6-5DF7-410B-BE5E-F673AF7AE5AE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7" name="Cuadro de texto 136">
                <a:extLst>
                  <a:ext uri="{FF2B5EF4-FFF2-40B4-BE49-F238E27FC236}">
                    <a16:creationId xmlns:a16="http://schemas.microsoft.com/office/drawing/2014/main" id="{0DEFCEAC-68C1-40F1-9B35-3772D46BCCEF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8" name="Cuadro de texto 137">
                <a:extLst>
                  <a:ext uri="{FF2B5EF4-FFF2-40B4-BE49-F238E27FC236}">
                    <a16:creationId xmlns:a16="http://schemas.microsoft.com/office/drawing/2014/main" id="{0F387823-885E-4A41-A4D0-57E943BD93E7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T1 20AA</a:t>
                </a:r>
              </a:p>
            </p:txBody>
          </p:sp>
        </p:grpSp>
        <p:sp>
          <p:nvSpPr>
            <p:cNvPr id="4" name="Flecha: Abajo 176" title="Flecha de hito alta">
              <a:extLst>
                <a:ext uri="{FF2B5EF4-FFF2-40B4-BE49-F238E27FC236}">
                  <a16:creationId xmlns:a16="http://schemas.microsoft.com/office/drawing/2014/main" id="{CF9C22ED-9171-4B87-8D1E-CA95F69DA240}"/>
                </a:ext>
              </a:extLst>
            </p:cNvPr>
            <p:cNvSpPr/>
            <p:nvPr/>
          </p:nvSpPr>
          <p:spPr>
            <a:xfrm>
              <a:off x="6008504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gradFill>
              <a:gsLst>
                <a:gs pos="17000">
                  <a:schemeClr val="accent1"/>
                </a:gs>
                <a:gs pos="45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5" name="Elipse 4" title="Número de hito">
              <a:extLst>
                <a:ext uri="{FF2B5EF4-FFF2-40B4-BE49-F238E27FC236}">
                  <a16:creationId xmlns:a16="http://schemas.microsoft.com/office/drawing/2014/main" id="{57FD3253-8DFB-461E-96B1-F96558E6CA00}"/>
                </a:ext>
              </a:extLst>
            </p:cNvPr>
            <p:cNvSpPr/>
            <p:nvPr/>
          </p:nvSpPr>
          <p:spPr>
            <a:xfrm>
              <a:off x="6095150" y="2085415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05</a:t>
              </a:r>
            </a:p>
          </p:txBody>
        </p:sp>
      </p:grpSp>
      <p:grpSp>
        <p:nvGrpSpPr>
          <p:cNvPr id="9" name="Hito 4" title="Hito 4">
            <a:extLst>
              <a:ext uri="{FF2B5EF4-FFF2-40B4-BE49-F238E27FC236}">
                <a16:creationId xmlns:a16="http://schemas.microsoft.com/office/drawing/2014/main" id="{89D84370-5341-48BD-9F9B-00CB7CB03B6B}"/>
              </a:ext>
            </a:extLst>
          </p:cNvPr>
          <p:cNvGrpSpPr/>
          <p:nvPr/>
        </p:nvGrpSpPr>
        <p:grpSpPr>
          <a:xfrm rot="16359393">
            <a:off x="1733817" y="3816967"/>
            <a:ext cx="1294784" cy="1817804"/>
            <a:chOff x="5404669" y="3621768"/>
            <a:chExt cx="1294784" cy="1817804"/>
          </a:xfrm>
        </p:grpSpPr>
        <p:sp>
          <p:nvSpPr>
            <p:cNvPr id="10" name="Flecha: Abajo 123" title="Flecha de hito">
              <a:extLst>
                <a:ext uri="{FF2B5EF4-FFF2-40B4-BE49-F238E27FC236}">
                  <a16:creationId xmlns:a16="http://schemas.microsoft.com/office/drawing/2014/main" id="{20BD204F-578D-4153-A82B-23BEEA9C8632}"/>
                </a:ext>
              </a:extLst>
            </p:cNvPr>
            <p:cNvSpPr/>
            <p:nvPr/>
          </p:nvSpPr>
          <p:spPr>
            <a:xfrm>
              <a:off x="5404669" y="4392862"/>
              <a:ext cx="470255" cy="104671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1" name="Elipse 10" title="Número de hito">
              <a:extLst>
                <a:ext uri="{FF2B5EF4-FFF2-40B4-BE49-F238E27FC236}">
                  <a16:creationId xmlns:a16="http://schemas.microsoft.com/office/drawing/2014/main" id="{CFCC16BE-0C9C-4183-A9E3-BE650504832D}"/>
                </a:ext>
              </a:extLst>
            </p:cNvPr>
            <p:cNvSpPr/>
            <p:nvPr/>
          </p:nvSpPr>
          <p:spPr>
            <a:xfrm>
              <a:off x="5490640" y="4573412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04</a:t>
              </a:r>
            </a:p>
          </p:txBody>
        </p:sp>
        <p:grpSp>
          <p:nvGrpSpPr>
            <p:cNvPr id="12" name="Grupo 11" title="Texto de hito">
              <a:extLst>
                <a:ext uri="{FF2B5EF4-FFF2-40B4-BE49-F238E27FC236}">
                  <a16:creationId xmlns:a16="http://schemas.microsoft.com/office/drawing/2014/main" id="{30D4AD55-D74E-4057-8205-0BB7AF65D59C}"/>
                </a:ext>
              </a:extLst>
            </p:cNvPr>
            <p:cNvGrpSpPr/>
            <p:nvPr/>
          </p:nvGrpSpPr>
          <p:grpSpPr>
            <a:xfrm>
              <a:off x="5404671" y="3621768"/>
              <a:ext cx="1294782" cy="727511"/>
              <a:chOff x="2110555" y="2162177"/>
              <a:chExt cx="1294782" cy="727511"/>
            </a:xfrm>
          </p:grpSpPr>
          <p:sp>
            <p:nvSpPr>
              <p:cNvPr id="13" name="Cuadro de texto 126">
                <a:extLst>
                  <a:ext uri="{FF2B5EF4-FFF2-40B4-BE49-F238E27FC236}">
                    <a16:creationId xmlns:a16="http://schemas.microsoft.com/office/drawing/2014/main" id="{6B7D43BB-DF0D-41B0-9DCD-3549C3FB8A5F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14" name="Cuadro de texto 127">
                <a:extLst>
                  <a:ext uri="{FF2B5EF4-FFF2-40B4-BE49-F238E27FC236}">
                    <a16:creationId xmlns:a16="http://schemas.microsoft.com/office/drawing/2014/main" id="{7B949DD4-F133-4914-993B-74E4AD3B4E58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15" name="Cuadro de texto 128">
                <a:extLst>
                  <a:ext uri="{FF2B5EF4-FFF2-40B4-BE49-F238E27FC236}">
                    <a16:creationId xmlns:a16="http://schemas.microsoft.com/office/drawing/2014/main" id="{6D927FF9-1D2E-45C4-8E56-48722A1734B3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T4 20AA</a:t>
                </a:r>
              </a:p>
            </p:txBody>
          </p:sp>
        </p:grpSp>
      </p:grpSp>
      <p:grpSp>
        <p:nvGrpSpPr>
          <p:cNvPr id="16" name="Hito 6" title="Hito 6">
            <a:extLst>
              <a:ext uri="{FF2B5EF4-FFF2-40B4-BE49-F238E27FC236}">
                <a16:creationId xmlns:a16="http://schemas.microsoft.com/office/drawing/2014/main" id="{526EC020-E59B-446A-BF89-3BA629774DB8}"/>
              </a:ext>
            </a:extLst>
          </p:cNvPr>
          <p:cNvGrpSpPr/>
          <p:nvPr/>
        </p:nvGrpSpPr>
        <p:grpSpPr>
          <a:xfrm rot="16359393">
            <a:off x="9093118" y="4051459"/>
            <a:ext cx="1294784" cy="1817804"/>
            <a:chOff x="6677730" y="3621768"/>
            <a:chExt cx="1294784" cy="1817804"/>
          </a:xfrm>
        </p:grpSpPr>
        <p:sp>
          <p:nvSpPr>
            <p:cNvPr id="17" name="Flecha: Abajo 138" title="Flecha de hito">
              <a:extLst>
                <a:ext uri="{FF2B5EF4-FFF2-40B4-BE49-F238E27FC236}">
                  <a16:creationId xmlns:a16="http://schemas.microsoft.com/office/drawing/2014/main" id="{B8CA4769-7B86-4079-86D2-B26D742CF5FD}"/>
                </a:ext>
              </a:extLst>
            </p:cNvPr>
            <p:cNvSpPr/>
            <p:nvPr/>
          </p:nvSpPr>
          <p:spPr>
            <a:xfrm>
              <a:off x="6677730" y="4392862"/>
              <a:ext cx="470255" cy="104671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_tradnl" dirty="0">
                <a:latin typeface="Trebuchet MS" panose="020B0603020202020204" pitchFamily="34" charset="0"/>
              </a:endParaRPr>
            </a:p>
          </p:txBody>
        </p:sp>
        <p:sp>
          <p:nvSpPr>
            <p:cNvPr id="18" name="Elipse 17" title="Número de hito">
              <a:extLst>
                <a:ext uri="{FF2B5EF4-FFF2-40B4-BE49-F238E27FC236}">
                  <a16:creationId xmlns:a16="http://schemas.microsoft.com/office/drawing/2014/main" id="{FBC221C4-3F0A-406D-B23A-B58B1480E387}"/>
                </a:ext>
              </a:extLst>
            </p:cNvPr>
            <p:cNvSpPr/>
            <p:nvPr/>
          </p:nvSpPr>
          <p:spPr>
            <a:xfrm>
              <a:off x="6763701" y="4573412"/>
              <a:ext cx="296963" cy="2969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ES_tradnl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06</a:t>
              </a:r>
            </a:p>
          </p:txBody>
        </p:sp>
        <p:grpSp>
          <p:nvGrpSpPr>
            <p:cNvPr id="19" name="Grupo 18" title="Texto de hito">
              <a:extLst>
                <a:ext uri="{FF2B5EF4-FFF2-40B4-BE49-F238E27FC236}">
                  <a16:creationId xmlns:a16="http://schemas.microsoft.com/office/drawing/2014/main" id="{DA11B626-9DDC-4EF3-B78A-12990E1BD9AF}"/>
                </a:ext>
              </a:extLst>
            </p:cNvPr>
            <p:cNvGrpSpPr/>
            <p:nvPr/>
          </p:nvGrpSpPr>
          <p:grpSpPr>
            <a:xfrm>
              <a:off x="6677732" y="3621768"/>
              <a:ext cx="1294782" cy="727511"/>
              <a:chOff x="2110555" y="2162177"/>
              <a:chExt cx="1294782" cy="727511"/>
            </a:xfrm>
          </p:grpSpPr>
          <p:sp>
            <p:nvSpPr>
              <p:cNvPr id="20" name="Cuadro de texto 141">
                <a:extLst>
                  <a:ext uri="{FF2B5EF4-FFF2-40B4-BE49-F238E27FC236}">
                    <a16:creationId xmlns:a16="http://schemas.microsoft.com/office/drawing/2014/main" id="{C00C099A-E5BD-41FF-8EC5-D4F9E8C3CD9B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Hito</a:t>
                </a:r>
              </a:p>
            </p:txBody>
          </p:sp>
          <p:sp>
            <p:nvSpPr>
              <p:cNvPr id="21" name="Cuadro de texto 142">
                <a:extLst>
                  <a:ext uri="{FF2B5EF4-FFF2-40B4-BE49-F238E27FC236}">
                    <a16:creationId xmlns:a16="http://schemas.microsoft.com/office/drawing/2014/main" id="{87AFE461-6F01-41C3-9DDA-FCDA0E9D52CF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Mostrar descripción</a:t>
                </a:r>
              </a:p>
            </p:txBody>
          </p:sp>
          <p:sp>
            <p:nvSpPr>
              <p:cNvPr id="22" name="Cuadro de texto 143">
                <a:extLst>
                  <a:ext uri="{FF2B5EF4-FFF2-40B4-BE49-F238E27FC236}">
                    <a16:creationId xmlns:a16="http://schemas.microsoft.com/office/drawing/2014/main" id="{DE439C6D-90D3-4F12-9A66-9844B582F433}"/>
                  </a:ext>
                </a:extLst>
              </p:cNvPr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rtl="0"/>
                <a:r>
                  <a:rPr lang="es-ES_tradnl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</a:rPr>
                  <a:t>T2 20AA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14800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9719074_TF16411191" id="{3087D1C3-86C8-49A2-8C31-D206E2146571}" vid="{0A137D1E-FC31-4DE8-97EB-4F7BE646FD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7" ma:contentTypeDescription="Create a new document." ma:contentTypeScope="" ma:versionID="71aff31462b4074963b8c698d1c1c68f">
  <xsd:schema xmlns:xsd="http://www.w3.org/2001/XMLSchema" xmlns:xs="http://www.w3.org/2001/XMLSchema" xmlns:p="http://schemas.microsoft.com/office/2006/metadata/properties" xmlns:ns2="6dc4bcd6-49db-4c07-9060-8acfc67cef9f" xmlns:ns3="fb0879af-3eba-417a-a55a-ffe6dcd6ca77" targetNamespace="http://schemas.microsoft.com/office/2006/metadata/properties" ma:root="true" ma:fieldsID="e3831fb232ece3fdb834cba9867a0e69" ns2:_="" ns3:_=""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8A6D45-05DB-4446-8D10-83E9CFDE8E9B}">
  <ds:schemaRefs>
    <ds:schemaRef ds:uri="6dc4bcd6-49db-4c07-9060-8acfc67cef9f"/>
    <ds:schemaRef ds:uri="http://purl.org/dc/dcmitype/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545FF8-A549-4514-BEB3-BC4B71A05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Escala de tiempo del hito</Template>
  <TotalTime>0</TotalTime>
  <Words>104</Words>
  <Application>Microsoft Office PowerPoint</Application>
  <PresentationFormat>Panorámica</PresentationFormat>
  <Paragraphs>75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Tema de Office</vt:lpstr>
      <vt:lpstr>Nuestra historia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2025-08-15T17:39:35Z</dcterms:created>
  <dcterms:modified xsi:type="dcterms:W3CDTF">2025-08-15T17:41:53Z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